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  <p:sldId id="331" r:id="rId3"/>
    <p:sldId id="339" r:id="rId4"/>
    <p:sldId id="340" r:id="rId5"/>
    <p:sldId id="343" r:id="rId6"/>
    <p:sldId id="342" r:id="rId7"/>
    <p:sldId id="341" r:id="rId8"/>
    <p:sldId id="344" r:id="rId9"/>
    <p:sldId id="362" r:id="rId10"/>
    <p:sldId id="364" r:id="rId11"/>
    <p:sldId id="361" r:id="rId12"/>
    <p:sldId id="363" r:id="rId13"/>
    <p:sldId id="369" r:id="rId14"/>
    <p:sldId id="370" r:id="rId15"/>
    <p:sldId id="368" r:id="rId16"/>
    <p:sldId id="365" r:id="rId17"/>
    <p:sldId id="367" r:id="rId18"/>
    <p:sldId id="366" r:id="rId19"/>
    <p:sldId id="338" r:id="rId20"/>
    <p:sldId id="349" r:id="rId21"/>
    <p:sldId id="350" r:id="rId22"/>
    <p:sldId id="357" r:id="rId23"/>
    <p:sldId id="360" r:id="rId24"/>
    <p:sldId id="359" r:id="rId25"/>
    <p:sldId id="358" r:id="rId26"/>
    <p:sldId id="333" r:id="rId27"/>
    <p:sldId id="336" r:id="rId28"/>
    <p:sldId id="335" r:id="rId29"/>
    <p:sldId id="334" r:id="rId30"/>
    <p:sldId id="332" r:id="rId31"/>
    <p:sldId id="345" r:id="rId32"/>
    <p:sldId id="348" r:id="rId33"/>
    <p:sldId id="347" r:id="rId34"/>
    <p:sldId id="346" r:id="rId35"/>
    <p:sldId id="355" r:id="rId36"/>
    <p:sldId id="351" r:id="rId37"/>
    <p:sldId id="354" r:id="rId38"/>
    <p:sldId id="353" r:id="rId39"/>
    <p:sldId id="352" r:id="rId40"/>
    <p:sldId id="356" r:id="rId41"/>
    <p:sldId id="337" r:id="rId42"/>
  </p:sldIdLst>
  <p:sldSz cx="12192000" cy="6858000"/>
  <p:notesSz cx="6858000" cy="9144000"/>
  <p:embeddedFontLst>
    <p:embeddedFont>
      <p:font typeface="Adobe Garamond Pro Bold" panose="02020702060506020403" pitchFamily="18" charset="0"/>
      <p:bold r:id="rId43"/>
      <p:boldItalic r:id="rId44"/>
    </p:embeddedFont>
    <p:embeddedFont>
      <p:font typeface="Arial Black" panose="020B0A04020102020204" pitchFamily="34" charset="0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pperplate Gothic Bold" panose="020E0705020206020404" pitchFamily="3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7792BC-5D29-4C54-B035-1116397DE029}">
          <p14:sldIdLst>
            <p14:sldId id="330"/>
            <p14:sldId id="331"/>
          </p14:sldIdLst>
        </p14:section>
        <p14:section name="Concept" id="{7AC22DE9-15E4-46A4-B7C9-F938BD5BAC66}">
          <p14:sldIdLst>
            <p14:sldId id="339"/>
            <p14:sldId id="340"/>
            <p14:sldId id="343"/>
            <p14:sldId id="342"/>
            <p14:sldId id="341"/>
            <p14:sldId id="344"/>
          </p14:sldIdLst>
        </p14:section>
        <p14:section name="Narrative" id="{73989042-55A3-4188-8DA3-79553D8B2EBC}">
          <p14:sldIdLst>
            <p14:sldId id="362"/>
            <p14:sldId id="364"/>
            <p14:sldId id="361"/>
            <p14:sldId id="363"/>
            <p14:sldId id="369"/>
            <p14:sldId id="370"/>
            <p14:sldId id="368"/>
            <p14:sldId id="365"/>
            <p14:sldId id="367"/>
            <p14:sldId id="366"/>
          </p14:sldIdLst>
        </p14:section>
        <p14:section name="Experimental" id="{0EC244DE-EB11-4590-A00A-9A59C84FC873}">
          <p14:sldIdLst>
            <p14:sldId id="338"/>
          </p14:sldIdLst>
        </p14:section>
        <p14:section name="Art &amp; Sound" id="{CF6DF975-6EA6-4189-A27C-8A7088213C46}">
          <p14:sldIdLst>
            <p14:sldId id="349"/>
            <p14:sldId id="350"/>
            <p14:sldId id="357"/>
            <p14:sldId id="360"/>
            <p14:sldId id="359"/>
            <p14:sldId id="358"/>
          </p14:sldIdLst>
        </p14:section>
        <p14:section name="Influences" id="{6BBEBC36-9BB1-4171-8DCA-645CE036B1BF}">
          <p14:sldIdLst>
            <p14:sldId id="333"/>
            <p14:sldId id="336"/>
            <p14:sldId id="335"/>
            <p14:sldId id="334"/>
            <p14:sldId id="332"/>
          </p14:sldIdLst>
        </p14:section>
        <p14:section name="Technical" id="{D93F0D2C-683B-4817-8517-905B8A2CEAFF}">
          <p14:sldIdLst>
            <p14:sldId id="345"/>
            <p14:sldId id="348"/>
            <p14:sldId id="347"/>
            <p14:sldId id="346"/>
          </p14:sldIdLst>
        </p14:section>
        <p14:section name="Management" id="{BD6058D8-0E5B-43F1-B57F-75B13B3CD856}">
          <p14:sldIdLst>
            <p14:sldId id="355"/>
            <p14:sldId id="351"/>
            <p14:sldId id="354"/>
            <p14:sldId id="353"/>
            <p14:sldId id="352"/>
            <p14:sldId id="356"/>
          </p14:sldIdLst>
        </p14:section>
        <p14:section name="Outro" id="{51DA4596-28D6-44EF-8906-BE4E58CBC5BB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14B8A8"/>
    <a:srgbClr val="595959"/>
    <a:srgbClr val="DADADA"/>
    <a:srgbClr val="7F7F7F"/>
    <a:srgbClr val="E9E9E9"/>
    <a:srgbClr val="FF9999"/>
    <a:srgbClr val="F26866"/>
    <a:srgbClr val="80B1DA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6EA8D-E491-4B45-A1DA-43501391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1E18AC-BFF0-4A60-8DC8-B1DFB5D11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B14D2-4CF9-45D7-92C3-E30688D2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044547-E93E-4B78-B0E9-120CF3BC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31C2D-50E1-4F1A-976E-329957EB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ED786-4AE8-467C-A240-2B991E1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3261F8-81F6-4736-A22E-565BF26D9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A1FA-F071-43F3-9173-40367363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723CA-9F4C-4B8A-BC41-16C5B4D1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FA752-B810-408D-9D1B-ECFB8B5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DA38E3-9A01-44EB-B9BE-DF6BA01C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956A9-87D1-4971-80D3-DBEF710A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A1364-0F1D-496D-97A0-7566683C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0189B3-6310-4E9F-964C-42ED71E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71558A-603E-4D89-808B-ABE1CBF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37A21-FFF4-4A92-AA45-054E444D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9757A-CC65-4FEF-90C9-0D851779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C0BB8-D232-479F-81E9-1068AFFB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43E3A-4DB3-4D99-8016-A751D216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02BE8-FE18-481F-AFE8-ACFDCB0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2AB6-F875-47DA-9A35-776556D3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E73006-331D-432F-A328-1522A8B2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3BFE7-90A0-419C-879C-E64F7ED8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F97A-801D-4537-B657-156806B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085AE-C13B-4BB5-9921-89BC76F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01A87-9D29-48A1-B7EB-5B22B00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C7299-CDAD-4CA8-A726-644CADD3D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EF5939-ED79-4E36-A777-113AFDD5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3F96F-1D95-4D04-B8A9-9D806D75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B4A0B0-774C-4FC4-AC18-DCEC4577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B9EE-BC40-4F2D-83D9-73711E67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5408-9A90-4A70-9034-758572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98870-D391-45B4-A633-07410F31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4DE58D-4971-490C-AF67-724E4CFE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F5F0D5-C639-4498-842C-D468F41F3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5F-C8B9-48BC-9A64-BB87E6025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69E522-303D-4FF8-9B3D-7F2C048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4D5AC2-EDB6-4E6B-A30C-299BD2CB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09CB5E-CC97-4234-BE92-AE31941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A76AF-4B2B-47F8-8CBF-1D720B22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010EF2-3E2D-4BD9-B0D0-0F4BA94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ACCADC-156B-4EC9-84B6-70DD0508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2987CB-D7DB-44F8-9DFA-6C648731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60C73-27D9-4B28-A3EF-3FF49336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8871D-ADB6-4BA3-B72C-674F2C6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C2DE6-0C39-49A5-830A-F3FB2879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11265-8446-4336-86D6-673413D3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ED723-ADD7-4309-A181-E6B39178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2D9FB-3755-4950-9AC1-45BBFBE2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192199-39D9-41B6-B9F6-E76A4DF0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839495-E550-4843-98EC-52B3AD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3E77A-82ED-4025-98BA-C2B0BF1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A856-181D-4C23-8FFE-ACA70BA8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79E4B-AE0E-4E53-A3B4-C0C1C9D4C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4EE16-4546-4CF0-9A3E-9E225B5AA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476C7-8009-4444-A89B-9ED6F9CD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6E30F-7D84-4831-8563-96E0BBE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CC2F54-AF1C-456D-85B0-5FA57099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EEDED5-DE19-4DA7-9B85-E3675447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2D200-C83F-4E4C-AE69-1383F48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50962-1E37-4781-8F11-0DE40D7C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B04C-60BE-4AD4-962F-37B9B1CF3E9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0214-A641-45B8-ACED-476B2DF4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25CA-2477-44C0-9CFD-73752493A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svg"/><Relationship Id="rId7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5.sv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svg"/><Relationship Id="rId7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3.svg"/><Relationship Id="rId5" Type="http://schemas.openxmlformats.org/officeDocument/2006/relationships/image" Target="../media/image51.svg"/><Relationship Id="rId10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828470" y="758970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157018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of aesthetics, space, and gameplay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/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43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DC73B7-2D44-4928-9C1A-E45FD8EA22AC}"/>
              </a:ext>
            </a:extLst>
          </p:cNvPr>
          <p:cNvGrpSpPr/>
          <p:nvPr/>
        </p:nvGrpSpPr>
        <p:grpSpPr>
          <a:xfrm>
            <a:off x="7175690" y="1238414"/>
            <a:ext cx="3195723" cy="5073669"/>
            <a:chOff x="7097789" y="1238414"/>
            <a:chExt cx="3195723" cy="507366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7201652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Fictional </a:t>
              </a:r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developer comments 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 the level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097789" y="1589513"/>
              <a:ext cx="3195723" cy="319572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hteck 25">
              <a:extLst>
                <a:ext uri="{FF2B5EF4-FFF2-40B4-BE49-F238E27FC236}">
                  <a16:creationId xmlns:a16="http://schemas.microsoft.com/office/drawing/2014/main" id="{B8E74A83-6D00-42C8-9AB9-B981E41849A5}"/>
                </a:ext>
              </a:extLst>
            </p:cNvPr>
            <p:cNvSpPr/>
            <p:nvPr/>
          </p:nvSpPr>
          <p:spPr>
            <a:xfrm>
              <a:off x="8401011" y="1297717"/>
              <a:ext cx="589280" cy="589280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7734A63-6672-4680-8CFE-6E3FF20B490F}"/>
                </a:ext>
              </a:extLst>
            </p:cNvPr>
            <p:cNvSpPr txBox="1"/>
            <p:nvPr/>
          </p:nvSpPr>
          <p:spPr>
            <a:xfrm>
              <a:off x="8477253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2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7D1537-BFA9-468F-AD5C-753FB60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12538" y="2404261"/>
              <a:ext cx="1566224" cy="1566224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>
                      <a:alpha val="20000"/>
                    </a:srgbClr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>
                      <a:alpha val="20000"/>
                    </a:srgbClr>
                  </a:solidFill>
                  <a:latin typeface="Adobe Garamond Pro Bold" panose="02020702060506020403" pitchFamily="18" charset="0"/>
                </a:rPr>
                <a:t> of aesthetics, space, and gameplay</a:t>
              </a: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>
                      <a:alpha val="30000"/>
                    </a:srgbClr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9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DC73B7-2D44-4928-9C1A-E45FD8EA22AC}"/>
              </a:ext>
            </a:extLst>
          </p:cNvPr>
          <p:cNvGrpSpPr/>
          <p:nvPr/>
        </p:nvGrpSpPr>
        <p:grpSpPr>
          <a:xfrm>
            <a:off x="7175690" y="1238414"/>
            <a:ext cx="3195723" cy="5073669"/>
            <a:chOff x="7097789" y="1238414"/>
            <a:chExt cx="3195723" cy="507366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7201652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Fictional </a:t>
              </a:r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developer comments 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 the level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097789" y="1589513"/>
              <a:ext cx="3195723" cy="319572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hteck 25">
              <a:extLst>
                <a:ext uri="{FF2B5EF4-FFF2-40B4-BE49-F238E27FC236}">
                  <a16:creationId xmlns:a16="http://schemas.microsoft.com/office/drawing/2014/main" id="{B8E74A83-6D00-42C8-9AB9-B981E41849A5}"/>
                </a:ext>
              </a:extLst>
            </p:cNvPr>
            <p:cNvSpPr/>
            <p:nvPr/>
          </p:nvSpPr>
          <p:spPr>
            <a:xfrm>
              <a:off x="8401011" y="1297717"/>
              <a:ext cx="589280" cy="589280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7734A63-6672-4680-8CFE-6E3FF20B490F}"/>
                </a:ext>
              </a:extLst>
            </p:cNvPr>
            <p:cNvSpPr txBox="1"/>
            <p:nvPr/>
          </p:nvSpPr>
          <p:spPr>
            <a:xfrm>
              <a:off x="8477253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2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7D1537-BFA9-468F-AD5C-753FB60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12538" y="2404261"/>
              <a:ext cx="1566224" cy="1566224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711C09-40D9-4165-B951-EB8FCA1A1657}"/>
              </a:ext>
            </a:extLst>
          </p:cNvPr>
          <p:cNvGrpSpPr/>
          <p:nvPr/>
        </p:nvGrpSpPr>
        <p:grpSpPr>
          <a:xfrm>
            <a:off x="1796237" y="1238414"/>
            <a:ext cx="3195723" cy="5073669"/>
            <a:chOff x="1898490" y="1238414"/>
            <a:chExt cx="3195723" cy="5073669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1898490" y="158951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002350" y="4927088"/>
              <a:ext cx="2988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Transformation</a:t>
              </a:r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of aesthetics, space, and gameplay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582854C3-2952-4672-B027-9CC98DC29D98}"/>
                </a:ext>
              </a:extLst>
            </p:cNvPr>
            <p:cNvSpPr/>
            <p:nvPr/>
          </p:nvSpPr>
          <p:spPr>
            <a:xfrm>
              <a:off x="3201712" y="1297717"/>
              <a:ext cx="589280" cy="58928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D39C51-7433-4A98-AC06-44AE8ABD67F1}"/>
                </a:ext>
              </a:extLst>
            </p:cNvPr>
            <p:cNvSpPr txBox="1"/>
            <p:nvPr/>
          </p:nvSpPr>
          <p:spPr>
            <a:xfrm>
              <a:off x="3277954" y="1238414"/>
              <a:ext cx="43679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dirty="0">
                  <a:solidFill>
                    <a:srgbClr val="C9C9C9"/>
                  </a:solidFill>
                  <a:latin typeface="Copperplate Gothic Bold" panose="020B0604020202020204" pitchFamily="34" charset="0"/>
                </a:rPr>
                <a:t>1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2AA1569-31F7-49E0-85FB-F64B67A3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9289" y="2240312"/>
              <a:ext cx="1894123" cy="1894123"/>
            </a:xfrm>
            <a:prstGeom prst="rect">
              <a:avLst/>
            </a:prstGeom>
          </p:spPr>
        </p:pic>
      </p:grp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E591D55-36C6-42C7-BB52-646522D1D04C}"/>
              </a:ext>
            </a:extLst>
          </p:cNvPr>
          <p:cNvCxnSpPr/>
          <p:nvPr/>
        </p:nvCxnSpPr>
        <p:spPr>
          <a:xfrm>
            <a:off x="4991960" y="3187373"/>
            <a:ext cx="2183730" cy="0"/>
          </a:xfrm>
          <a:prstGeom prst="straightConnector1">
            <a:avLst/>
          </a:prstGeom>
          <a:ln w="76200">
            <a:solidFill>
              <a:srgbClr val="14B8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92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54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8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32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A8482E-E7F0-495A-9617-6188D651C040}"/>
              </a:ext>
            </a:extLst>
          </p:cNvPr>
          <p:cNvGrpSpPr/>
          <p:nvPr/>
        </p:nvGrpSpPr>
        <p:grpSpPr>
          <a:xfrm>
            <a:off x="6871763" y="3609417"/>
            <a:ext cx="2806606" cy="2779243"/>
            <a:chOff x="7830836" y="1545395"/>
            <a:chExt cx="2257516" cy="2235506"/>
          </a:xfrm>
        </p:grpSpPr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D5D49345-3658-4F24-AB0D-22FD9EEDEA77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B3F6DE-C1B4-409D-BE84-1637DFE2F19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Unnoticed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efforts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4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2513633" y="3609418"/>
            <a:ext cx="2806606" cy="2779243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Team 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dynamics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A8482E-E7F0-495A-9617-6188D651C040}"/>
              </a:ext>
            </a:extLst>
          </p:cNvPr>
          <p:cNvGrpSpPr/>
          <p:nvPr/>
        </p:nvGrpSpPr>
        <p:grpSpPr>
          <a:xfrm>
            <a:off x="6871763" y="3609417"/>
            <a:ext cx="2806606" cy="2779243"/>
            <a:chOff x="7830836" y="1545395"/>
            <a:chExt cx="2257516" cy="2235506"/>
          </a:xfrm>
        </p:grpSpPr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D5D49345-3658-4F24-AB0D-22FD9EEDEA77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B3F6DE-C1B4-409D-BE84-1637DFE2F19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Unnoticed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efforts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090427A-561A-4D9B-9C24-881EEFDFFD48}"/>
              </a:ext>
            </a:extLst>
          </p:cNvPr>
          <p:cNvGrpSpPr/>
          <p:nvPr/>
        </p:nvGrpSpPr>
        <p:grpSpPr>
          <a:xfrm>
            <a:off x="4701121" y="469339"/>
            <a:ext cx="2806606" cy="2779243"/>
            <a:chOff x="7830836" y="1545395"/>
            <a:chExt cx="2257516" cy="2235506"/>
          </a:xfrm>
        </p:grpSpPr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E6919627-BCA4-406F-8985-32B1D6DE0FF0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04DEBE4-227F-4053-A437-B574B0A707A6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Workflows</a:t>
              </a:r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 &amp; processes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7FA2999-5FA8-416C-ACF1-8225BB41FD13}"/>
              </a:ext>
            </a:extLst>
          </p:cNvPr>
          <p:cNvGrpSpPr/>
          <p:nvPr/>
        </p:nvGrpSpPr>
        <p:grpSpPr>
          <a:xfrm>
            <a:off x="9042405" y="442268"/>
            <a:ext cx="2806606" cy="2779243"/>
            <a:chOff x="7830836" y="1545395"/>
            <a:chExt cx="2257516" cy="2235506"/>
          </a:xfrm>
        </p:grpSpPr>
        <p:sp>
          <p:nvSpPr>
            <p:cNvPr id="37" name="Achteck 36">
              <a:extLst>
                <a:ext uri="{FF2B5EF4-FFF2-40B4-BE49-F238E27FC236}">
                  <a16:creationId xmlns:a16="http://schemas.microsoft.com/office/drawing/2014/main" id="{3D0DC966-E181-4B7E-86DE-269B18EE4E1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BEA48F6-F5FA-4CD8-BA0E-ABED538DA057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6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External</a:t>
              </a:r>
            </a:p>
            <a:p>
              <a:pPr algn="ctr"/>
              <a:r>
                <a:rPr lang="en-US" sz="4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constraints</a:t>
              </a:r>
              <a:endParaRPr lang="en-US" sz="4000" dirty="0">
                <a:solidFill>
                  <a:srgbClr val="C9C9C9"/>
                </a:solidFill>
                <a:latin typeface="Adobe Garamond Pro Bold" panose="02020702060506020403" pitchFamily="18" charset="0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716673-F65A-4A1A-8717-0B60A1FB9E6D}"/>
              </a:ext>
            </a:extLst>
          </p:cNvPr>
          <p:cNvGrpSpPr/>
          <p:nvPr/>
        </p:nvGrpSpPr>
        <p:grpSpPr>
          <a:xfrm>
            <a:off x="342993" y="442269"/>
            <a:ext cx="2806606" cy="2779243"/>
            <a:chOff x="7830836" y="1545395"/>
            <a:chExt cx="2257516" cy="2235506"/>
          </a:xfrm>
        </p:grpSpPr>
        <p:sp>
          <p:nvSpPr>
            <p:cNvPr id="41" name="Achteck 40">
              <a:extLst>
                <a:ext uri="{FF2B5EF4-FFF2-40B4-BE49-F238E27FC236}">
                  <a16:creationId xmlns:a16="http://schemas.microsoft.com/office/drawing/2014/main" id="{5C4E6D7D-8DE5-4C21-81A5-222FCC50DCC7}"/>
                </a:ext>
              </a:extLst>
            </p:cNvPr>
            <p:cNvSpPr/>
            <p:nvPr/>
          </p:nvSpPr>
          <p:spPr>
            <a:xfrm>
              <a:off x="7844385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FABA302-9FA9-4052-B4C0-44F436FCC4D8}"/>
                </a:ext>
              </a:extLst>
            </p:cNvPr>
            <p:cNvSpPr txBox="1"/>
            <p:nvPr/>
          </p:nvSpPr>
          <p:spPr>
            <a:xfrm>
              <a:off x="7830836" y="2202176"/>
              <a:ext cx="2257516" cy="9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Developer </a:t>
              </a:r>
              <a:r>
                <a:rPr lang="en-US" sz="36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personalities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94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DAC7B91-668D-4C15-B536-6395C492E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8889"/>
          <a:stretch/>
        </p:blipFill>
        <p:spPr>
          <a:xfrm>
            <a:off x="564990" y="2190700"/>
            <a:ext cx="3195723" cy="3195723"/>
          </a:xfrm>
          <a:prstGeom prst="octagon">
            <a:avLst/>
          </a:prstGeom>
        </p:spPr>
      </p:pic>
      <p:pic>
        <p:nvPicPr>
          <p:cNvPr id="10" name="Grafik 9" descr="Ein Bild, das Mann, Person, drinnen, haltend enthält.&#10;&#10;Automatisch generierte Beschreibung">
            <a:extLst>
              <a:ext uri="{FF2B5EF4-FFF2-40B4-BE49-F238E27FC236}">
                <a16:creationId xmlns:a16="http://schemas.microsoft.com/office/drawing/2014/main" id="{DFDDAB78-EACE-4347-BE3C-83CE5E85B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4500525" y="1355500"/>
            <a:ext cx="3190949" cy="3190949"/>
          </a:xfrm>
          <a:prstGeom prst="octagon">
            <a:avLst/>
          </a:prstGeom>
        </p:spPr>
      </p:pic>
      <p:pic>
        <p:nvPicPr>
          <p:cNvPr id="18" name="Grafik 17" descr="Ein Bild, das Spielzeug, drinnen, Tisch, Foto enthält.&#10;&#10;Automatisch generierte Beschreibung">
            <a:extLst>
              <a:ext uri="{FF2B5EF4-FFF2-40B4-BE49-F238E27FC236}">
                <a16:creationId xmlns:a16="http://schemas.microsoft.com/office/drawing/2014/main" id="{10404F92-AA1E-4BB1-9A74-5A6BDA82A6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03" b="4992"/>
          <a:stretch/>
        </p:blipFill>
        <p:spPr>
          <a:xfrm>
            <a:off x="8418712" y="2190700"/>
            <a:ext cx="3211189" cy="3211189"/>
          </a:xfrm>
          <a:prstGeom prst="octagon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Experimental</a:t>
            </a:r>
            <a:r>
              <a:rPr lang="en-US" sz="5400" b="1" dirty="0">
                <a:latin typeface="Adobe Garamond Pro Bold" panose="02020702060506020403" pitchFamily="18" charset="0"/>
              </a:rPr>
              <a:t> Aspects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388707" y="51662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122881" y="5316368"/>
            <a:ext cx="4298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Game about</a:t>
            </a:r>
          </a:p>
          <a:p>
            <a:pPr algn="ctr"/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 development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8989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44454" y="1839600"/>
            <a:ext cx="4367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7234BB-0DEB-4743-B587-6E51E7F97921}"/>
              </a:ext>
            </a:extLst>
          </p:cNvPr>
          <p:cNvSpPr/>
          <p:nvPr/>
        </p:nvSpPr>
        <p:spPr>
          <a:xfrm>
            <a:off x="8255003" y="5164910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DD8B25-27A6-4960-9280-C7FCB92B77AD}"/>
              </a:ext>
            </a:extLst>
          </p:cNvPr>
          <p:cNvSpPr txBox="1"/>
          <p:nvPr/>
        </p:nvSpPr>
        <p:spPr>
          <a:xfrm>
            <a:off x="8056510" y="5315075"/>
            <a:ext cx="3945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Radical changes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 all elements</a:t>
            </a:r>
          </a:p>
        </p:txBody>
      </p:sp>
      <p:sp>
        <p:nvSpPr>
          <p:cNvPr id="24" name="Achteck 23">
            <a:extLst>
              <a:ext uri="{FF2B5EF4-FFF2-40B4-BE49-F238E27FC236}">
                <a16:creationId xmlns:a16="http://schemas.microsoft.com/office/drawing/2014/main" id="{D011EDB4-750F-4820-91B8-C6E35850979D}"/>
              </a:ext>
            </a:extLst>
          </p:cNvPr>
          <p:cNvSpPr/>
          <p:nvPr/>
        </p:nvSpPr>
        <p:spPr>
          <a:xfrm>
            <a:off x="9734508" y="189761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1C57AC8-518B-440D-ABF5-0CB239FFC81F}"/>
              </a:ext>
            </a:extLst>
          </p:cNvPr>
          <p:cNvSpPr txBox="1"/>
          <p:nvPr/>
        </p:nvSpPr>
        <p:spPr>
          <a:xfrm>
            <a:off x="9734508" y="183830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6EB2E3B-A3BD-4BC0-85EC-5FAE50671AFB}"/>
              </a:ext>
            </a:extLst>
          </p:cNvPr>
          <p:cNvSpPr/>
          <p:nvPr/>
        </p:nvSpPr>
        <p:spPr>
          <a:xfrm>
            <a:off x="4321855" y="43310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27C51AB-966D-4312-A18E-73C62BB27C13}"/>
              </a:ext>
            </a:extLst>
          </p:cNvPr>
          <p:cNvSpPr txBox="1"/>
          <p:nvPr/>
        </p:nvSpPr>
        <p:spPr>
          <a:xfrm>
            <a:off x="4155255" y="4481168"/>
            <a:ext cx="38814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Visualizing a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process</a:t>
            </a:r>
          </a:p>
        </p:txBody>
      </p:sp>
      <p:sp>
        <p:nvSpPr>
          <p:cNvPr id="36" name="Achteck 35">
            <a:extLst>
              <a:ext uri="{FF2B5EF4-FFF2-40B4-BE49-F238E27FC236}">
                <a16:creationId xmlns:a16="http://schemas.microsoft.com/office/drawing/2014/main" id="{71AFEB45-0567-4801-9651-D5882A1EA061}"/>
              </a:ext>
            </a:extLst>
          </p:cNvPr>
          <p:cNvSpPr/>
          <p:nvPr/>
        </p:nvSpPr>
        <p:spPr>
          <a:xfrm>
            <a:off x="5801360" y="10637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A9215C5-4584-488D-A8C9-9104694C4D4D}"/>
              </a:ext>
            </a:extLst>
          </p:cNvPr>
          <p:cNvSpPr txBox="1"/>
          <p:nvPr/>
        </p:nvSpPr>
        <p:spPr>
          <a:xfrm>
            <a:off x="5801360" y="100440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932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F76AC47-9F46-48DE-9755-428014F0B54F}"/>
              </a:ext>
            </a:extLst>
          </p:cNvPr>
          <p:cNvGrpSpPr/>
          <p:nvPr/>
        </p:nvGrpSpPr>
        <p:grpSpPr>
          <a:xfrm>
            <a:off x="4974018" y="1487957"/>
            <a:ext cx="2257516" cy="2235506"/>
            <a:chOff x="1094756" y="2256595"/>
            <a:chExt cx="2257516" cy="2235506"/>
          </a:xfrm>
        </p:grpSpPr>
        <p:sp>
          <p:nvSpPr>
            <p:cNvPr id="2" name="Achteck 1">
              <a:extLst>
                <a:ext uri="{FF2B5EF4-FFF2-40B4-BE49-F238E27FC236}">
                  <a16:creationId xmlns:a16="http://schemas.microsoft.com/office/drawing/2014/main" id="{EF71BEA3-E31F-4012-AEAC-188A5B8CC4A4}"/>
                </a:ext>
              </a:extLst>
            </p:cNvPr>
            <p:cNvSpPr/>
            <p:nvPr/>
          </p:nvSpPr>
          <p:spPr>
            <a:xfrm>
              <a:off x="1108306" y="22565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C527DE6-368F-4EA5-877D-41F0DCC1AF20}"/>
                </a:ext>
              </a:extLst>
            </p:cNvPr>
            <p:cNvSpPr txBox="1"/>
            <p:nvPr/>
          </p:nvSpPr>
          <p:spPr>
            <a:xfrm>
              <a:off x="1094756" y="289039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Alexander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Gerhards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0BCE44F-BF2C-4FA3-BF51-1A7A73E58563}"/>
              </a:ext>
            </a:extLst>
          </p:cNvPr>
          <p:cNvGrpSpPr/>
          <p:nvPr/>
        </p:nvGrpSpPr>
        <p:grpSpPr>
          <a:xfrm>
            <a:off x="8534401" y="1487957"/>
            <a:ext cx="2257516" cy="2235506"/>
            <a:chOff x="4274836" y="1616515"/>
            <a:chExt cx="2257516" cy="2235506"/>
          </a:xfrm>
        </p:grpSpPr>
        <p:sp>
          <p:nvSpPr>
            <p:cNvPr id="9" name="Achteck 8">
              <a:extLst>
                <a:ext uri="{FF2B5EF4-FFF2-40B4-BE49-F238E27FC236}">
                  <a16:creationId xmlns:a16="http://schemas.microsoft.com/office/drawing/2014/main" id="{1B3D47C6-67AF-4DBE-BD1F-B259B98D874B}"/>
                </a:ext>
              </a:extLst>
            </p:cNvPr>
            <p:cNvSpPr/>
            <p:nvPr/>
          </p:nvSpPr>
          <p:spPr>
            <a:xfrm>
              <a:off x="4288386" y="161651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866AD04-C40F-4ACE-89F7-6C5C1B496538}"/>
                </a:ext>
              </a:extLst>
            </p:cNvPr>
            <p:cNvSpPr txBox="1"/>
            <p:nvPr/>
          </p:nvSpPr>
          <p:spPr>
            <a:xfrm>
              <a:off x="4274836" y="225031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Lars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Kalthoff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2C2C6A3-D682-4948-AA2E-DD6622FC5B70}"/>
              </a:ext>
            </a:extLst>
          </p:cNvPr>
          <p:cNvGrpSpPr/>
          <p:nvPr/>
        </p:nvGrpSpPr>
        <p:grpSpPr>
          <a:xfrm>
            <a:off x="6767760" y="4216576"/>
            <a:ext cx="2257516" cy="2235506"/>
            <a:chOff x="7704197" y="4410515"/>
            <a:chExt cx="2257516" cy="2235506"/>
          </a:xfrm>
        </p:grpSpPr>
        <p:sp>
          <p:nvSpPr>
            <p:cNvPr id="12" name="Achteck 11">
              <a:extLst>
                <a:ext uri="{FF2B5EF4-FFF2-40B4-BE49-F238E27FC236}">
                  <a16:creationId xmlns:a16="http://schemas.microsoft.com/office/drawing/2014/main" id="{1D5AD99B-AE8B-48F6-B2D5-7B2B3ADF267D}"/>
                </a:ext>
              </a:extLst>
            </p:cNvPr>
            <p:cNvSpPr/>
            <p:nvPr/>
          </p:nvSpPr>
          <p:spPr>
            <a:xfrm>
              <a:off x="7717747" y="441051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E5FA0C6-2F4B-4AF5-B19C-86B29371B1DD}"/>
                </a:ext>
              </a:extLst>
            </p:cNvPr>
            <p:cNvSpPr txBox="1"/>
            <p:nvPr/>
          </p:nvSpPr>
          <p:spPr>
            <a:xfrm>
              <a:off x="7704197" y="504431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Robert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Pavic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9582545-D5B2-4639-9AA1-C6E70EA5341F}"/>
              </a:ext>
            </a:extLst>
          </p:cNvPr>
          <p:cNvGrpSpPr/>
          <p:nvPr/>
        </p:nvGrpSpPr>
        <p:grpSpPr>
          <a:xfrm>
            <a:off x="1400085" y="1487957"/>
            <a:ext cx="2257516" cy="2235506"/>
            <a:chOff x="7830836" y="1545395"/>
            <a:chExt cx="2257516" cy="2235506"/>
          </a:xfrm>
        </p:grpSpPr>
        <p:sp>
          <p:nvSpPr>
            <p:cNvPr id="14" name="Achteck 13">
              <a:extLst>
                <a:ext uri="{FF2B5EF4-FFF2-40B4-BE49-F238E27FC236}">
                  <a16:creationId xmlns:a16="http://schemas.microsoft.com/office/drawing/2014/main" id="{BA65EEC4-25C8-4A63-8C3B-D6D25A727E35}"/>
                </a:ext>
              </a:extLst>
            </p:cNvPr>
            <p:cNvSpPr/>
            <p:nvPr/>
          </p:nvSpPr>
          <p:spPr>
            <a:xfrm>
              <a:off x="7844386" y="154539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4E95128-3B48-48F7-8405-DF4F9B06C15B}"/>
                </a:ext>
              </a:extLst>
            </p:cNvPr>
            <p:cNvSpPr txBox="1"/>
            <p:nvPr/>
          </p:nvSpPr>
          <p:spPr>
            <a:xfrm>
              <a:off x="7830836" y="217919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Ignacio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Di Paola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193DEA-A3AD-4D68-AE10-F7E6C4F158A5}"/>
              </a:ext>
            </a:extLst>
          </p:cNvPr>
          <p:cNvGrpSpPr/>
          <p:nvPr/>
        </p:nvGrpSpPr>
        <p:grpSpPr>
          <a:xfrm>
            <a:off x="3187052" y="4216576"/>
            <a:ext cx="2257516" cy="2235506"/>
            <a:chOff x="3363298" y="4217475"/>
            <a:chExt cx="2257516" cy="2235506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CA061B3C-116E-47A0-9DE3-9F8DFB61B948}"/>
                </a:ext>
              </a:extLst>
            </p:cNvPr>
            <p:cNvSpPr/>
            <p:nvPr/>
          </p:nvSpPr>
          <p:spPr>
            <a:xfrm>
              <a:off x="3376848" y="4217475"/>
              <a:ext cx="2243966" cy="223550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30AF72E-C2F1-430A-9C32-2F0EA24658B3}"/>
                </a:ext>
              </a:extLst>
            </p:cNvPr>
            <p:cNvSpPr txBox="1"/>
            <p:nvPr/>
          </p:nvSpPr>
          <p:spPr>
            <a:xfrm>
              <a:off x="3363298" y="4851271"/>
              <a:ext cx="22575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Alexandru</a:t>
              </a:r>
            </a:p>
            <a:p>
              <a:pPr algn="ctr"/>
              <a:r>
                <a:rPr lang="en-US" sz="3200" dirty="0">
                  <a:solidFill>
                    <a:srgbClr val="C9C9C9"/>
                  </a:solidFill>
                  <a:latin typeface="Adobe Garamond Pro Bold" panose="02020702060506020403" pitchFamily="18" charset="0"/>
                </a:rPr>
                <a:t>Negoescu</a:t>
              </a:r>
            </a:p>
          </p:txBody>
        </p: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4A8412F7-42BB-436C-8F8E-B27BB68B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5986" y="4325880"/>
            <a:ext cx="619648" cy="61964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ED0DA93-5081-4D47-86FF-7AEC054A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8227" y="1586316"/>
            <a:ext cx="603414" cy="6034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05B3E67-6048-4D81-B41D-BAF209CAC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955" y="3232242"/>
            <a:ext cx="387192" cy="38719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208BDDA-1949-4D5C-B3EB-A5F9999AD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0481" y="1651591"/>
            <a:ext cx="538139" cy="53813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80DBCC9-2E85-412F-B9B5-ECA6D2B9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3911" y="1587119"/>
            <a:ext cx="603414" cy="60341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87DF1B5-AE54-4E7B-81CE-7FADFA188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9563" y="3248129"/>
            <a:ext cx="387192" cy="38719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D3E3F56-7447-4006-88AB-A6494A27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448" y="4319058"/>
            <a:ext cx="538139" cy="5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oto, Katze, lebend enthält.&#10;&#10;Automatisch generierte Beschreibung">
            <a:extLst>
              <a:ext uri="{FF2B5EF4-FFF2-40B4-BE49-F238E27FC236}">
                <a16:creationId xmlns:a16="http://schemas.microsoft.com/office/drawing/2014/main" id="{0B0405C4-0E52-4828-A0D2-E104AD09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Foto, Gebäude, verschieden, Tisch enthält.&#10;&#10;Automatisch generierte Beschreibung">
            <a:extLst>
              <a:ext uri="{FF2B5EF4-FFF2-40B4-BE49-F238E27FC236}">
                <a16:creationId xmlns:a16="http://schemas.microsoft.com/office/drawing/2014/main" id="{F77AEEDB-87BB-46E9-8691-3A69FCBF0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5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1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Compose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and record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music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E0E80E-C198-4A91-80F7-AB6B17EF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62" y="3590838"/>
            <a:ext cx="613600" cy="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Compose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and record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music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Free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libraries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for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effects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Placeholders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 early stages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025F5A-3170-43E0-B906-79721FA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84" y="1912678"/>
            <a:ext cx="613600" cy="613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E0E80E-C198-4A91-80F7-AB6B17EF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62" y="3590838"/>
            <a:ext cx="613600" cy="61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DBF460-C3D2-4477-9184-F751A29A6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187" y="5286901"/>
            <a:ext cx="577797" cy="5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9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62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6030222" y="2176383"/>
            <a:ext cx="4950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19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6030222" y="2176383"/>
            <a:ext cx="4950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pic>
        <p:nvPicPr>
          <p:cNvPr id="16" name="Grafik 15" descr="Ein Bild, das Tisch, Baum, Wasser, schwarz enthält.&#10;&#10;Automatisch generierte Beschreibung">
            <a:extLst>
              <a:ext uri="{FF2B5EF4-FFF2-40B4-BE49-F238E27FC236}">
                <a16:creationId xmlns:a16="http://schemas.microsoft.com/office/drawing/2014/main" id="{FE04DD65-6FC1-4E61-9505-778ED8A9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3169"/>
          <a:stretch/>
        </p:blipFill>
        <p:spPr>
          <a:xfrm>
            <a:off x="8457191" y="1540534"/>
            <a:ext cx="3188102" cy="3188102"/>
          </a:xfrm>
          <a:prstGeom prst="octagon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EDFC1A1-C683-4462-A3B1-1F8B6175DBEE}"/>
              </a:ext>
            </a:extLst>
          </p:cNvPr>
          <p:cNvSpPr/>
          <p:nvPr/>
        </p:nvSpPr>
        <p:spPr>
          <a:xfrm>
            <a:off x="8274681" y="4619339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53159B-3DB2-4915-ADB7-9CCDB63B74D0}"/>
              </a:ext>
            </a:extLst>
          </p:cNvPr>
          <p:cNvSpPr txBox="1"/>
          <p:nvPr/>
        </p:nvSpPr>
        <p:spPr>
          <a:xfrm>
            <a:off x="8264340" y="4756840"/>
            <a:ext cx="37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Magic Circle, 2015</a:t>
            </a:r>
          </a:p>
        </p:txBody>
      </p:sp>
      <p:sp>
        <p:nvSpPr>
          <p:cNvPr id="30" name="Achteck 29">
            <a:extLst>
              <a:ext uri="{FF2B5EF4-FFF2-40B4-BE49-F238E27FC236}">
                <a16:creationId xmlns:a16="http://schemas.microsoft.com/office/drawing/2014/main" id="{1A548206-1305-4E17-83A0-CD4AD0AA9C21}"/>
              </a:ext>
            </a:extLst>
          </p:cNvPr>
          <p:cNvSpPr/>
          <p:nvPr/>
        </p:nvSpPr>
        <p:spPr>
          <a:xfrm>
            <a:off x="9738041" y="123982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0BF67F-705D-43AE-A162-C6688056155A}"/>
              </a:ext>
            </a:extLst>
          </p:cNvPr>
          <p:cNvSpPr txBox="1"/>
          <p:nvPr/>
        </p:nvSpPr>
        <p:spPr>
          <a:xfrm>
            <a:off x="9738041" y="118052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64469" y="1182557"/>
            <a:ext cx="3967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>
                    <a:alpha val="30000"/>
                  </a:srgbClr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46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99642399-2AB4-4A60-9077-D40FB597B6EC}"/>
              </a:ext>
            </a:extLst>
          </p:cNvPr>
          <p:cNvSpPr txBox="1"/>
          <p:nvPr/>
        </p:nvSpPr>
        <p:spPr>
          <a:xfrm>
            <a:off x="2538714" y="1536174"/>
            <a:ext cx="7114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 development</a:t>
            </a:r>
          </a:p>
          <a:p>
            <a:pPr algn="ctr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is a series of</a:t>
            </a:r>
          </a:p>
          <a:p>
            <a:pPr algn="ctr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(sometimes radical) </a:t>
            </a:r>
            <a:r>
              <a:rPr lang="en-US" sz="60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metamorphoses</a:t>
            </a:r>
            <a:r>
              <a:rPr lang="en-US" sz="6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2687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Gras, Foto, alt enthält.&#10;&#10;Automatisch generierte Beschreibung">
            <a:extLst>
              <a:ext uri="{FF2B5EF4-FFF2-40B4-BE49-F238E27FC236}">
                <a16:creationId xmlns:a16="http://schemas.microsoft.com/office/drawing/2014/main" id="{450B4CD8-625B-4068-8CBA-4DF47ED0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4405" r="23908" b="4405"/>
          <a:stretch/>
        </p:blipFill>
        <p:spPr>
          <a:xfrm>
            <a:off x="4688543" y="2528777"/>
            <a:ext cx="3195724" cy="3195721"/>
          </a:xfrm>
          <a:prstGeom prst="octagon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A60B689F-5982-459F-9F51-09A708AADE6F}"/>
              </a:ext>
            </a:extLst>
          </p:cNvPr>
          <p:cNvSpPr/>
          <p:nvPr/>
        </p:nvSpPr>
        <p:spPr>
          <a:xfrm>
            <a:off x="4519741" y="5615202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F7E1FEA-8B8D-4A34-98E9-0E4B1EF9001E}"/>
              </a:ext>
            </a:extLst>
          </p:cNvPr>
          <p:cNvSpPr txBox="1"/>
          <p:nvPr/>
        </p:nvSpPr>
        <p:spPr>
          <a:xfrm>
            <a:off x="4889473" y="5752703"/>
            <a:ext cx="299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Evoland, 2013</a:t>
            </a:r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D687C36F-CBAB-44AE-A2B4-8E425C8FA3CF}"/>
              </a:ext>
            </a:extLst>
          </p:cNvPr>
          <p:cNvSpPr/>
          <p:nvPr/>
        </p:nvSpPr>
        <p:spPr>
          <a:xfrm>
            <a:off x="5983101" y="2235686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F3A0A12-FA2F-413A-9348-4499FEE50E38}"/>
              </a:ext>
            </a:extLst>
          </p:cNvPr>
          <p:cNvSpPr txBox="1"/>
          <p:nvPr/>
        </p:nvSpPr>
        <p:spPr>
          <a:xfrm>
            <a:off x="5983101" y="2176383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  <p:pic>
        <p:nvPicPr>
          <p:cNvPr id="16" name="Grafik 15" descr="Ein Bild, das Tisch, Baum, Wasser, schwarz enthält.&#10;&#10;Automatisch generierte Beschreibung">
            <a:extLst>
              <a:ext uri="{FF2B5EF4-FFF2-40B4-BE49-F238E27FC236}">
                <a16:creationId xmlns:a16="http://schemas.microsoft.com/office/drawing/2014/main" id="{FE04DD65-6FC1-4E61-9505-778ED8A9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r="3169"/>
          <a:stretch/>
        </p:blipFill>
        <p:spPr>
          <a:xfrm>
            <a:off x="8457191" y="1540534"/>
            <a:ext cx="3188102" cy="3188102"/>
          </a:xfrm>
          <a:prstGeom prst="octagon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EDFC1A1-C683-4462-A3B1-1F8B6175DBEE}"/>
              </a:ext>
            </a:extLst>
          </p:cNvPr>
          <p:cNvSpPr/>
          <p:nvPr/>
        </p:nvSpPr>
        <p:spPr>
          <a:xfrm>
            <a:off x="8274681" y="4619339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53159B-3DB2-4915-ADB7-9CCDB63B74D0}"/>
              </a:ext>
            </a:extLst>
          </p:cNvPr>
          <p:cNvSpPr txBox="1"/>
          <p:nvPr/>
        </p:nvSpPr>
        <p:spPr>
          <a:xfrm>
            <a:off x="8264340" y="4756840"/>
            <a:ext cx="37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Magic Circle, 2015</a:t>
            </a:r>
          </a:p>
        </p:txBody>
      </p:sp>
      <p:sp>
        <p:nvSpPr>
          <p:cNvPr id="30" name="Achteck 29">
            <a:extLst>
              <a:ext uri="{FF2B5EF4-FFF2-40B4-BE49-F238E27FC236}">
                <a16:creationId xmlns:a16="http://schemas.microsoft.com/office/drawing/2014/main" id="{1A548206-1305-4E17-83A0-CD4AD0AA9C21}"/>
              </a:ext>
            </a:extLst>
          </p:cNvPr>
          <p:cNvSpPr/>
          <p:nvPr/>
        </p:nvSpPr>
        <p:spPr>
          <a:xfrm>
            <a:off x="9738041" y="123982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0BF67F-705D-43AE-A162-C6688056155A}"/>
              </a:ext>
            </a:extLst>
          </p:cNvPr>
          <p:cNvSpPr txBox="1"/>
          <p:nvPr/>
        </p:nvSpPr>
        <p:spPr>
          <a:xfrm>
            <a:off x="9738041" y="118052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319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Influences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" name="Grafik 9" descr="Ein Bild, das rot, Möbel, Vorhang, Raum enthält.&#10;&#10;Automatisch generierte Beschreibung">
            <a:extLst>
              <a:ext uri="{FF2B5EF4-FFF2-40B4-BE49-F238E27FC236}">
                <a16:creationId xmlns:a16="http://schemas.microsoft.com/office/drawing/2014/main" id="{0BEB565F-046D-4692-A252-7A058213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1" r="2115"/>
          <a:stretch/>
        </p:blipFill>
        <p:spPr>
          <a:xfrm>
            <a:off x="567229" y="1537390"/>
            <a:ext cx="3191245" cy="3191245"/>
          </a:xfrm>
          <a:prstGeom prst="octagon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404852" y="4621376"/>
            <a:ext cx="3548290" cy="840772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45823" y="4758877"/>
            <a:ext cx="44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The Beginner’s Guide, 2015</a:t>
            </a: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24186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868212" y="118255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159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49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0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Bugs</a:t>
            </a:r>
            <a:r>
              <a: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are part of the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9CB7D2B-2115-4143-A4D7-36B59748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55" y="5278184"/>
            <a:ext cx="595229" cy="5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14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50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Software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and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tools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D555F8-104F-4983-BB30-D809DBAF2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901" y="2438702"/>
            <a:ext cx="1216677" cy="12166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0EEB18-1EAB-445C-80E4-0DF04989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537" y="3097927"/>
            <a:ext cx="1216677" cy="11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  <a:endParaRPr lang="en-US" sz="3100" dirty="0">
              <a:solidFill>
                <a:srgbClr val="BF8BB5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Software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and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tools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D555F8-104F-4983-BB30-D809DBAF2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7901" y="2438702"/>
            <a:ext cx="1216677" cy="12166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0EEB18-1EAB-445C-80E4-0DF04989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537" y="3097927"/>
            <a:ext cx="1216677" cy="11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1B5787D-1D49-4A67-A9AB-C6C4C97AD707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8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Schedule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45A3378-73E2-4447-AC05-98D556F29096}"/>
              </a:ext>
            </a:extLst>
          </p:cNvPr>
          <p:cNvGrpSpPr/>
          <p:nvPr/>
        </p:nvGrpSpPr>
        <p:grpSpPr>
          <a:xfrm>
            <a:off x="627688" y="1229314"/>
            <a:ext cx="10575931" cy="4205401"/>
            <a:chOff x="629777" y="1414800"/>
            <a:chExt cx="10575931" cy="4205401"/>
          </a:xfrm>
        </p:grpSpPr>
        <p:graphicFrame>
          <p:nvGraphicFramePr>
            <p:cNvPr id="19" name="Content Placeholder 5">
              <a:extLst>
                <a:ext uri="{FF2B5EF4-FFF2-40B4-BE49-F238E27FC236}">
                  <a16:creationId xmlns:a16="http://schemas.microsoft.com/office/drawing/2014/main" id="{F8BEF26D-6E74-4C8D-B86A-855213367A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7639141"/>
                </p:ext>
              </p:extLst>
            </p:nvPr>
          </p:nvGraphicFramePr>
          <p:xfrm>
            <a:off x="630315" y="1414800"/>
            <a:ext cx="10573304" cy="420040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5104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151047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34862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MONDAY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TUESDAY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WEDNESDAY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THURSDAY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FRIDAY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SATURDAY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1000" dirty="0"/>
                          <a:t>SUNDAY</a:t>
                        </a:r>
                        <a:endParaRPr lang="de-DE" sz="1000" b="1" dirty="0"/>
                      </a:p>
                    </a:txBody>
                    <a:tcPr marL="91441" marR="9144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5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10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11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15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19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20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21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22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23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24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25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26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770356"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27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28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/>
                          <a:t>29</a:t>
                        </a: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r>
                          <a:rPr lang="de-DE" sz="12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30</a:t>
                        </a: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45720" algn="l" rtl="0">
                          <a:lnSpc>
                            <a:spcPct val="130000"/>
                          </a:lnSpc>
                        </a:pPr>
                        <a:endPara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91441" marR="91441">
                      <a:lnL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accent3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04A8F73-AE38-4FE7-A743-C35F968C7697}"/>
                </a:ext>
              </a:extLst>
            </p:cNvPr>
            <p:cNvSpPr/>
            <p:nvPr/>
          </p:nvSpPr>
          <p:spPr>
            <a:xfrm>
              <a:off x="3649809" y="2533741"/>
              <a:ext cx="1508129" cy="77123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133B17D-8C49-4ED3-85CD-3C6A982A5A1F}"/>
                </a:ext>
              </a:extLst>
            </p:cNvPr>
            <p:cNvSpPr txBox="1"/>
            <p:nvPr/>
          </p:nvSpPr>
          <p:spPr>
            <a:xfrm>
              <a:off x="3712363" y="2601052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22:00</a:t>
              </a:r>
              <a:br>
                <a:rPr lang="en-US" sz="1200" dirty="0"/>
              </a:br>
              <a:r>
                <a:rPr lang="en-US" sz="1200" dirty="0"/>
                <a:t>First Pitch Presentation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ADBC65-176E-460E-870D-5B92832C29DF}"/>
                </a:ext>
              </a:extLst>
            </p:cNvPr>
            <p:cNvSpPr/>
            <p:nvPr/>
          </p:nvSpPr>
          <p:spPr>
            <a:xfrm>
              <a:off x="2139702" y="3303644"/>
              <a:ext cx="1514199" cy="770827"/>
            </a:xfrm>
            <a:prstGeom prst="rect">
              <a:avLst/>
            </a:prstGeom>
            <a:solidFill>
              <a:srgbClr val="008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4001152-B38D-4B8E-BA10-199BD48A3244}"/>
                </a:ext>
              </a:extLst>
            </p:cNvPr>
            <p:cNvSpPr txBox="1"/>
            <p:nvPr/>
          </p:nvSpPr>
          <p:spPr>
            <a:xfrm>
              <a:off x="2194281" y="3378301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10:00-16:00</a:t>
              </a:r>
              <a:br>
                <a:rPr lang="en-US" sz="1200" dirty="0"/>
              </a:br>
              <a:r>
                <a:rPr lang="en-US" sz="1200" dirty="0"/>
                <a:t>Mandatory</a:t>
              </a:r>
            </a:p>
            <a:p>
              <a:pPr algn="ctr"/>
              <a:r>
                <a:rPr lang="en-US" sz="1200" dirty="0"/>
                <a:t>Mentoring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098D061-FF0E-42EB-8D37-74BFEAF68D35}"/>
                </a:ext>
              </a:extLst>
            </p:cNvPr>
            <p:cNvSpPr/>
            <p:nvPr/>
          </p:nvSpPr>
          <p:spPr>
            <a:xfrm>
              <a:off x="2139164" y="4841870"/>
              <a:ext cx="1515835" cy="7771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CE05133-1748-42B8-89D2-8B50CA0A5B86}"/>
                </a:ext>
              </a:extLst>
            </p:cNvPr>
            <p:cNvSpPr txBox="1"/>
            <p:nvPr/>
          </p:nvSpPr>
          <p:spPr>
            <a:xfrm>
              <a:off x="2194281" y="4915057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22:00</a:t>
              </a:r>
              <a:br>
                <a:rPr lang="en-US" sz="1200" dirty="0"/>
              </a:br>
              <a:r>
                <a:rPr lang="en-US" sz="1200" dirty="0"/>
                <a:t>Intermediate Presentation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041BCE9-1534-437B-BB61-CF53594B0314}"/>
                </a:ext>
              </a:extLst>
            </p:cNvPr>
            <p:cNvSpPr/>
            <p:nvPr/>
          </p:nvSpPr>
          <p:spPr>
            <a:xfrm>
              <a:off x="3648549" y="4841816"/>
              <a:ext cx="1515835" cy="77838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1C59264-61EA-456D-A826-18A07F5B0961}"/>
                </a:ext>
              </a:extLst>
            </p:cNvPr>
            <p:cNvSpPr txBox="1"/>
            <p:nvPr/>
          </p:nvSpPr>
          <p:spPr>
            <a:xfrm>
              <a:off x="3712363" y="4915057"/>
              <a:ext cx="1408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10:00</a:t>
              </a:r>
            </a:p>
            <a:p>
              <a:pPr algn="ctr"/>
              <a:r>
                <a:rPr lang="en-US" sz="1200" dirty="0"/>
                <a:t>Watch Presentations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21F8E54-36C7-4E88-8868-775E1A66ABE1}"/>
                </a:ext>
              </a:extLst>
            </p:cNvPr>
            <p:cNvSpPr/>
            <p:nvPr/>
          </p:nvSpPr>
          <p:spPr>
            <a:xfrm>
              <a:off x="5162824" y="1760995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9E9148D-084A-4211-9B42-9A9DE802E2A9}"/>
                </a:ext>
              </a:extLst>
            </p:cNvPr>
            <p:cNvSpPr/>
            <p:nvPr/>
          </p:nvSpPr>
          <p:spPr>
            <a:xfrm>
              <a:off x="3649089" y="1760994"/>
              <a:ext cx="1513735" cy="775651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1B1C8A8-F439-4564-BBD1-4A64108D9DB3}"/>
                </a:ext>
              </a:extLst>
            </p:cNvPr>
            <p:cNvSpPr txBox="1"/>
            <p:nvPr/>
          </p:nvSpPr>
          <p:spPr>
            <a:xfrm>
              <a:off x="3712363" y="1911903"/>
              <a:ext cx="1408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Kick-off Presentation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5559526-6DE5-4D3F-988B-0812D6FEE90B}"/>
                </a:ext>
              </a:extLst>
            </p:cNvPr>
            <p:cNvSpPr/>
            <p:nvPr/>
          </p:nvSpPr>
          <p:spPr>
            <a:xfrm>
              <a:off x="2141984" y="2529402"/>
              <a:ext cx="1815781" cy="774519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F3C498F-1A40-4CAE-BB50-710258A4D802}"/>
                </a:ext>
              </a:extLst>
            </p:cNvPr>
            <p:cNvSpPr/>
            <p:nvPr/>
          </p:nvSpPr>
          <p:spPr>
            <a:xfrm>
              <a:off x="4859734" y="2535637"/>
              <a:ext cx="1814400" cy="774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D94A015-6BC1-414A-AB3C-C15FCC43B65A}"/>
                </a:ext>
              </a:extLst>
            </p:cNvPr>
            <p:cNvSpPr/>
            <p:nvPr/>
          </p:nvSpPr>
          <p:spPr>
            <a:xfrm>
              <a:off x="6672211" y="2535783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A67EB2F-4BFB-43E7-A464-A5A36A1DAD4E}"/>
                </a:ext>
              </a:extLst>
            </p:cNvPr>
            <p:cNvSpPr/>
            <p:nvPr/>
          </p:nvSpPr>
          <p:spPr>
            <a:xfrm>
              <a:off x="8183393" y="2533258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A0A086B-0425-4773-A4E7-DCB591C22A7D}"/>
                </a:ext>
              </a:extLst>
            </p:cNvPr>
            <p:cNvSpPr/>
            <p:nvPr/>
          </p:nvSpPr>
          <p:spPr>
            <a:xfrm>
              <a:off x="630315" y="3307778"/>
              <a:ext cx="1814400" cy="76627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25FAD02-9226-4B12-8DF0-A1AAA53E6C34}"/>
                </a:ext>
              </a:extLst>
            </p:cNvPr>
            <p:cNvSpPr/>
            <p:nvPr/>
          </p:nvSpPr>
          <p:spPr>
            <a:xfrm>
              <a:off x="629778" y="4844427"/>
              <a:ext cx="1814400" cy="7668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6AD7135D-304C-4081-B2BA-FCA2A8D5C980}"/>
                </a:ext>
              </a:extLst>
            </p:cNvPr>
            <p:cNvSpPr/>
            <p:nvPr/>
          </p:nvSpPr>
          <p:spPr>
            <a:xfrm>
              <a:off x="3348191" y="3306548"/>
              <a:ext cx="1811003" cy="771635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D299CD83-0E84-4683-B109-9D7055E172B6}"/>
                </a:ext>
              </a:extLst>
            </p:cNvPr>
            <p:cNvSpPr/>
            <p:nvPr/>
          </p:nvSpPr>
          <p:spPr>
            <a:xfrm>
              <a:off x="630000" y="4077950"/>
              <a:ext cx="1814400" cy="76680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EFBD457C-E607-4A7A-A99E-F29F2EF7D4A7}"/>
                </a:ext>
              </a:extLst>
            </p:cNvPr>
            <p:cNvSpPr/>
            <p:nvPr/>
          </p:nvSpPr>
          <p:spPr>
            <a:xfrm>
              <a:off x="4860000" y="4845600"/>
              <a:ext cx="1814400" cy="77400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FD110FB6-29FA-4697-85BF-DDFDDCB401C1}"/>
                </a:ext>
              </a:extLst>
            </p:cNvPr>
            <p:cNvSpPr txBox="1"/>
            <p:nvPr/>
          </p:nvSpPr>
          <p:spPr>
            <a:xfrm>
              <a:off x="3616583" y="2922557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9C5A7FC3-6DAB-4BF0-981E-71369734E62B}"/>
                </a:ext>
              </a:extLst>
            </p:cNvPr>
            <p:cNvSpPr/>
            <p:nvPr/>
          </p:nvSpPr>
          <p:spPr>
            <a:xfrm>
              <a:off x="6673469" y="176084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1D0D82E-914C-430F-ACF8-DB5BE9626348}"/>
                </a:ext>
              </a:extLst>
            </p:cNvPr>
            <p:cNvSpPr/>
            <p:nvPr/>
          </p:nvSpPr>
          <p:spPr>
            <a:xfrm>
              <a:off x="8185676" y="1760775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642066AC-B430-4B9E-9D9D-95F30C9F9DA0}"/>
                </a:ext>
              </a:extLst>
            </p:cNvPr>
            <p:cNvSpPr/>
            <p:nvPr/>
          </p:nvSpPr>
          <p:spPr>
            <a:xfrm>
              <a:off x="9696321" y="176062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597E0E4-CCB3-46CD-A9F2-17A2D76D7B27}"/>
                </a:ext>
              </a:extLst>
            </p:cNvPr>
            <p:cNvSpPr/>
            <p:nvPr/>
          </p:nvSpPr>
          <p:spPr>
            <a:xfrm>
              <a:off x="629777" y="2533258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AD9F6CB0-AE58-4970-B1CD-67B0073C0B1D}"/>
                </a:ext>
              </a:extLst>
            </p:cNvPr>
            <p:cNvSpPr/>
            <p:nvPr/>
          </p:nvSpPr>
          <p:spPr>
            <a:xfrm>
              <a:off x="9691779" y="2534400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2F96411C-F5D9-432A-9F5A-3AE32A982F42}"/>
                </a:ext>
              </a:extLst>
            </p:cNvPr>
            <p:cNvSpPr/>
            <p:nvPr/>
          </p:nvSpPr>
          <p:spPr>
            <a:xfrm>
              <a:off x="5162824" y="3305644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7D06266-D113-42C5-BE2E-367154485534}"/>
                </a:ext>
              </a:extLst>
            </p:cNvPr>
            <p:cNvSpPr/>
            <p:nvPr/>
          </p:nvSpPr>
          <p:spPr>
            <a:xfrm>
              <a:off x="6673469" y="3305497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2CBE32C-9E5F-4DCC-9560-B9822C08B926}"/>
                </a:ext>
              </a:extLst>
            </p:cNvPr>
            <p:cNvSpPr/>
            <p:nvPr/>
          </p:nvSpPr>
          <p:spPr>
            <a:xfrm>
              <a:off x="8185676" y="3305424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85F018C-683C-4970-B3A0-07F6B328BC92}"/>
                </a:ext>
              </a:extLst>
            </p:cNvPr>
            <p:cNvSpPr/>
            <p:nvPr/>
          </p:nvSpPr>
          <p:spPr>
            <a:xfrm>
              <a:off x="9696321" y="3305277"/>
              <a:ext cx="1509387" cy="768774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9C97D216-E568-4209-B55F-6B9E6220C256}"/>
                </a:ext>
              </a:extLst>
            </p:cNvPr>
            <p:cNvSpPr/>
            <p:nvPr/>
          </p:nvSpPr>
          <p:spPr>
            <a:xfrm>
              <a:off x="6674310" y="4076459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895102F3-2B18-4DC4-A2D9-8C5577F69A52}"/>
                </a:ext>
              </a:extLst>
            </p:cNvPr>
            <p:cNvSpPr/>
            <p:nvPr/>
          </p:nvSpPr>
          <p:spPr>
            <a:xfrm>
              <a:off x="8187397" y="4073934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F17B3E0-64D2-4F15-A913-1BB727E39D63}"/>
                </a:ext>
              </a:extLst>
            </p:cNvPr>
            <p:cNvSpPr/>
            <p:nvPr/>
          </p:nvSpPr>
          <p:spPr>
            <a:xfrm>
              <a:off x="9695783" y="4075076"/>
              <a:ext cx="1509387" cy="76793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563998F-6511-490F-8201-2C8368FC657E}"/>
                </a:ext>
              </a:extLst>
            </p:cNvPr>
            <p:cNvSpPr/>
            <p:nvPr/>
          </p:nvSpPr>
          <p:spPr>
            <a:xfrm>
              <a:off x="5162824" y="4075405"/>
              <a:ext cx="1512207" cy="76485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5A12B17-8745-4AF8-90A5-1A9A5E5026F8}"/>
                </a:ext>
              </a:extLst>
            </p:cNvPr>
            <p:cNvSpPr/>
            <p:nvPr/>
          </p:nvSpPr>
          <p:spPr>
            <a:xfrm>
              <a:off x="3345171" y="4071322"/>
              <a:ext cx="1814400" cy="774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BC02A39-2317-4E2B-ABEF-3D7EB9540D3B}"/>
                </a:ext>
              </a:extLst>
            </p:cNvPr>
            <p:cNvSpPr txBox="1"/>
            <p:nvPr/>
          </p:nvSpPr>
          <p:spPr>
            <a:xfrm>
              <a:off x="2100799" y="3704154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510A0A3-EC50-4317-AF94-FFCF5CB3BD6D}"/>
                </a:ext>
              </a:extLst>
            </p:cNvPr>
            <p:cNvSpPr txBox="1"/>
            <p:nvPr/>
          </p:nvSpPr>
          <p:spPr>
            <a:xfrm>
              <a:off x="2100889" y="4445541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B5BEF677-CA72-4F19-8C34-34DD71D057A4}"/>
                </a:ext>
              </a:extLst>
            </p:cNvPr>
            <p:cNvSpPr txBox="1"/>
            <p:nvPr/>
          </p:nvSpPr>
          <p:spPr>
            <a:xfrm>
              <a:off x="2100889" y="5216976"/>
              <a:ext cx="36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R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6358BDD0-C996-459B-960C-4C2EA9C31FFB}"/>
              </a:ext>
            </a:extLst>
          </p:cNvPr>
          <p:cNvGrpSpPr/>
          <p:nvPr/>
        </p:nvGrpSpPr>
        <p:grpSpPr>
          <a:xfrm>
            <a:off x="626450" y="5530285"/>
            <a:ext cx="3225237" cy="1286303"/>
            <a:chOff x="626450" y="5530285"/>
            <a:chExt cx="3225237" cy="1286303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A65432DC-0108-448A-ACB8-60AD20A59497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62F15CB-9F67-489C-87D8-72921B06C46E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008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47EFDB4-A9A7-44A7-8B3C-7B5C1117C63A}"/>
                </a:ext>
              </a:extLst>
            </p:cNvPr>
            <p:cNvSpPr/>
            <p:nvPr/>
          </p:nvSpPr>
          <p:spPr>
            <a:xfrm>
              <a:off x="626450" y="6212249"/>
              <a:ext cx="509475" cy="259490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711C327E-6BB1-4D3B-B186-FB9782B064C8}"/>
                </a:ext>
              </a:extLst>
            </p:cNvPr>
            <p:cNvSpPr/>
            <p:nvPr/>
          </p:nvSpPr>
          <p:spPr>
            <a:xfrm>
              <a:off x="1190330" y="6212249"/>
              <a:ext cx="509475" cy="25949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99E886BA-A7F8-4702-878F-C6EF7FDB8488}"/>
                </a:ext>
              </a:extLst>
            </p:cNvPr>
            <p:cNvGrpSpPr/>
            <p:nvPr/>
          </p:nvGrpSpPr>
          <p:grpSpPr>
            <a:xfrm>
              <a:off x="627527" y="6508811"/>
              <a:ext cx="253660" cy="307777"/>
              <a:chOff x="754356" y="6494695"/>
              <a:chExt cx="253660" cy="307777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6B8108CE-869C-42FD-80D4-1E0D80A64782}"/>
                  </a:ext>
                </a:extLst>
              </p:cNvPr>
              <p:cNvSpPr/>
              <p:nvPr/>
            </p:nvSpPr>
            <p:spPr>
              <a:xfrm>
                <a:off x="754356" y="6518839"/>
                <a:ext cx="253660" cy="259490"/>
              </a:xfrm>
              <a:prstGeom prst="rect">
                <a:avLst/>
              </a:prstGeom>
              <a:solidFill>
                <a:schemeClr val="bg2">
                  <a:lumMod val="1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6256532-0A61-4E3A-B1FF-639A38A9D27A}"/>
                  </a:ext>
                </a:extLst>
              </p:cNvPr>
              <p:cNvSpPr txBox="1"/>
              <p:nvPr/>
            </p:nvSpPr>
            <p:spPr>
              <a:xfrm>
                <a:off x="779392" y="6494695"/>
                <a:ext cx="2035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R</a:t>
                </a:r>
              </a:p>
            </p:txBody>
          </p:sp>
        </p:grp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A28EE32C-D987-4ECE-B85F-FED85D68A00B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External deadlines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2BE18143-F466-4D43-A219-4EFCF90803BF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Mentoring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3496755-E917-4165-9465-A29B271A266A}"/>
                </a:ext>
              </a:extLst>
            </p:cNvPr>
            <p:cNvSpPr txBox="1"/>
            <p:nvPr/>
          </p:nvSpPr>
          <p:spPr>
            <a:xfrm>
              <a:off x="2135922" y="615486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Sprints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D6F33AA2-16CA-4D19-B2A4-2451D693432C}"/>
                </a:ext>
              </a:extLst>
            </p:cNvPr>
            <p:cNvSpPr txBox="1"/>
            <p:nvPr/>
          </p:nvSpPr>
          <p:spPr>
            <a:xfrm>
              <a:off x="2135922" y="647173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Retrospectives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104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3C9B41-A096-40C3-A571-8321B35987B2}"/>
              </a:ext>
            </a:extLst>
          </p:cNvPr>
          <p:cNvGrpSpPr/>
          <p:nvPr/>
        </p:nvGrpSpPr>
        <p:grpSpPr>
          <a:xfrm>
            <a:off x="3138008" y="2064808"/>
            <a:ext cx="5858108" cy="2728384"/>
            <a:chOff x="3355206" y="2175592"/>
            <a:chExt cx="5858108" cy="272838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355206" y="2175592"/>
              <a:ext cx="30685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Thank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87286" y="3239310"/>
              <a:ext cx="2884170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5669058" y="3697468"/>
              <a:ext cx="1212827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6127214" y="4377190"/>
              <a:ext cx="2491006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6478732" y="3307447"/>
              <a:ext cx="2297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You!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8508466" y="4199128"/>
              <a:ext cx="757059" cy="652637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244982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EF93C9-0A5B-4EFD-9524-7647BEEB7691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7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Same level, different iterations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553736" y="5018648"/>
            <a:ext cx="277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comments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F05201-D121-49F9-8E34-A60C6975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233" y="2539762"/>
            <a:ext cx="1778475" cy="17784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15F1A4-3477-42D6-9990-553B98DDE999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20881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553736" y="5018648"/>
            <a:ext cx="277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comments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418596"/>
            <a:ext cx="1811824" cy="18118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F05201-D121-49F9-8E34-A60C6975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233" y="2539762"/>
            <a:ext cx="1778475" cy="17784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763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4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E4BC41F-842E-4CC6-8864-DFC933BDC91F}"/>
              </a:ext>
            </a:extLst>
          </p:cNvPr>
          <p:cNvGrpSpPr/>
          <p:nvPr/>
        </p:nvGrpSpPr>
        <p:grpSpPr>
          <a:xfrm>
            <a:off x="1418951" y="523669"/>
            <a:ext cx="9358163" cy="6076713"/>
            <a:chOff x="1457656" y="500520"/>
            <a:chExt cx="9358163" cy="607671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1F9C604B-96D2-43EA-A03E-6813276ED756}"/>
                </a:ext>
              </a:extLst>
            </p:cNvPr>
            <p:cNvGrpSpPr/>
            <p:nvPr/>
          </p:nvGrpSpPr>
          <p:grpSpPr>
            <a:xfrm>
              <a:off x="1457656" y="2936706"/>
              <a:ext cx="2600961" cy="3640527"/>
              <a:chOff x="663441" y="204985"/>
              <a:chExt cx="2600961" cy="3640527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DB80D86-0CDC-4F4E-9143-4583E7DD56C5}"/>
                  </a:ext>
                </a:extLst>
              </p:cNvPr>
              <p:cNvSpPr txBox="1"/>
              <p:nvPr/>
            </p:nvSpPr>
            <p:spPr>
              <a:xfrm>
                <a:off x="1053671" y="2829849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Abstract</a:t>
                </a:r>
              </a:p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prototype</a:t>
                </a:r>
              </a:p>
            </p:txBody>
          </p:sp>
          <p:pic>
            <p:nvPicPr>
              <p:cNvPr id="19" name="Grafik 18" descr="Ein Bild, das Computer, Foto, Laptop, Haufen enthält.&#10;&#10;Automatisch generierte Beschreibung">
                <a:extLst>
                  <a:ext uri="{FF2B5EF4-FFF2-40B4-BE49-F238E27FC236}">
                    <a16:creationId xmlns:a16="http://schemas.microsoft.com/office/drawing/2014/main" id="{10FFF2A0-2800-4190-ADE0-8CCD192D2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4" t="393" r="55646" b="-393"/>
              <a:stretch/>
            </p:blipFill>
            <p:spPr>
              <a:xfrm>
                <a:off x="663441" y="204985"/>
                <a:ext cx="2600961" cy="2600961"/>
              </a:xfrm>
              <a:prstGeom prst="octagon">
                <a:avLst/>
              </a:prstGeom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B07E9FF2-BFB8-441D-8B7B-30176510F446}"/>
                </a:ext>
              </a:extLst>
            </p:cNvPr>
            <p:cNvGrpSpPr/>
            <p:nvPr/>
          </p:nvGrpSpPr>
          <p:grpSpPr>
            <a:xfrm>
              <a:off x="4802097" y="500520"/>
              <a:ext cx="2594384" cy="3636382"/>
              <a:chOff x="3348387" y="3165497"/>
              <a:chExt cx="2594384" cy="3636382"/>
            </a:xfrm>
          </p:grpSpPr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6D6F08F-A305-4697-8557-29D1D3AD934B}"/>
                  </a:ext>
                </a:extLst>
              </p:cNvPr>
              <p:cNvSpPr txBox="1"/>
              <p:nvPr/>
            </p:nvSpPr>
            <p:spPr>
              <a:xfrm>
                <a:off x="3741230" y="5786216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Greybox</a:t>
                </a:r>
              </a:p>
              <a:p>
                <a:pPr algn="ctr"/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level</a:t>
                </a:r>
                <a:endPara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endParaRPr>
              </a:p>
            </p:txBody>
          </p:sp>
          <p:pic>
            <p:nvPicPr>
              <p:cNvPr id="20" name="Grafik 19" descr="Ein Bild, das Spielzeug enthält.&#10;&#10;Automatisch generierte Beschreibung">
                <a:extLst>
                  <a:ext uri="{FF2B5EF4-FFF2-40B4-BE49-F238E27FC236}">
                    <a16:creationId xmlns:a16="http://schemas.microsoft.com/office/drawing/2014/main" id="{9BA102D4-21D2-4598-BAFA-AB89697473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3348387" y="3165497"/>
                <a:ext cx="2594384" cy="2594384"/>
              </a:xfrm>
              <a:prstGeom prst="octagon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621E95-D9DF-4C7A-AA4F-3A7C1D98A65B}"/>
                </a:ext>
              </a:extLst>
            </p:cNvPr>
            <p:cNvGrpSpPr/>
            <p:nvPr/>
          </p:nvGrpSpPr>
          <p:grpSpPr>
            <a:xfrm>
              <a:off x="8214858" y="2936706"/>
              <a:ext cx="2600961" cy="3629792"/>
              <a:chOff x="8696428" y="3172087"/>
              <a:chExt cx="2600961" cy="3629792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6D0B83E-D4F7-4324-85C0-89F0CB2378F5}"/>
                  </a:ext>
                </a:extLst>
              </p:cNvPr>
              <p:cNvSpPr txBox="1"/>
              <p:nvPr/>
            </p:nvSpPr>
            <p:spPr>
              <a:xfrm>
                <a:off x="9100973" y="5786216"/>
                <a:ext cx="18021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Release</a:t>
                </a:r>
                <a:r>
                  <a:rPr lang="en-US" sz="3000" dirty="0">
                    <a:solidFill>
                      <a:srgbClr val="80B1DA"/>
                    </a:solidFill>
                    <a:latin typeface="Adobe Garamond Pro Bold" panose="02020702060506020403" pitchFamily="18" charset="0"/>
                  </a:rPr>
                  <a:t> </a:t>
                </a:r>
                <a:r>
                  <a:rPr lang="en-US" sz="30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version</a:t>
                </a:r>
              </a:p>
            </p:txBody>
          </p:sp>
          <p:pic>
            <p:nvPicPr>
              <p:cNvPr id="22" name="Grafik 21" descr="Ein Bild, das Foto, verschieden, anzeigend, anzeigen enthält.&#10;&#10;Automatisch generierte Beschreibung">
                <a:extLst>
                  <a:ext uri="{FF2B5EF4-FFF2-40B4-BE49-F238E27FC236}">
                    <a16:creationId xmlns:a16="http://schemas.microsoft.com/office/drawing/2014/main" id="{C10A526D-4099-4DE9-B7BB-6FC8D7686F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00" r="19000"/>
              <a:stretch/>
            </p:blipFill>
            <p:spPr>
              <a:xfrm>
                <a:off x="8696428" y="3172087"/>
                <a:ext cx="2600961" cy="2600961"/>
              </a:xfrm>
              <a:prstGeom prst="octagon">
                <a:avLst/>
              </a:prstGeom>
            </p:spPr>
          </p:pic>
        </p:grp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2EB7FCC3-DA6A-464A-820A-4B404D8DC14E}"/>
                </a:ext>
              </a:extLst>
            </p:cNvPr>
            <p:cNvCxnSpPr>
              <a:cxnSpLocks/>
              <a:stCxn id="19" idx="7"/>
              <a:endCxn id="20" idx="5"/>
            </p:cNvCxnSpPr>
            <p:nvPr/>
          </p:nvCxnSpPr>
          <p:spPr>
            <a:xfrm rot="5400000" flipH="1" flipV="1">
              <a:off x="3211301" y="1345911"/>
              <a:ext cx="1676317" cy="1505275"/>
            </a:xfrm>
            <a:prstGeom prst="bentConnector2">
              <a:avLst/>
            </a:prstGeom>
            <a:ln w="57150">
              <a:solidFill>
                <a:srgbClr val="14B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Verbinder: gewinkelt 27">
              <a:extLst>
                <a:ext uri="{FF2B5EF4-FFF2-40B4-BE49-F238E27FC236}">
                  <a16:creationId xmlns:a16="http://schemas.microsoft.com/office/drawing/2014/main" id="{A9747839-45B1-46C4-8FBE-5C47FBB15181}"/>
                </a:ext>
              </a:extLst>
            </p:cNvPr>
            <p:cNvCxnSpPr>
              <a:cxnSpLocks/>
              <a:stCxn id="20" idx="0"/>
              <a:endCxn id="22" idx="6"/>
            </p:cNvCxnSpPr>
            <p:nvPr/>
          </p:nvCxnSpPr>
          <p:spPr>
            <a:xfrm>
              <a:off x="7396481" y="1260389"/>
              <a:ext cx="1580172" cy="1676317"/>
            </a:xfrm>
            <a:prstGeom prst="bentConnector2">
              <a:avLst/>
            </a:prstGeom>
            <a:ln w="57150">
              <a:solidFill>
                <a:srgbClr val="14B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79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9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Breitbild</PresentationFormat>
  <Paragraphs>200</Paragraphs>
  <Slides>41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Adobe Garamond Pro Bold</vt:lpstr>
      <vt:lpstr>Calibri Light</vt:lpstr>
      <vt:lpstr>Calibri</vt:lpstr>
      <vt:lpstr>Copperplate Gothic Bold</vt:lpstr>
      <vt:lpstr>Arial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341</cp:revision>
  <dcterms:created xsi:type="dcterms:W3CDTF">2020-03-31T14:48:28Z</dcterms:created>
  <dcterms:modified xsi:type="dcterms:W3CDTF">2020-04-07T18:15:21Z</dcterms:modified>
</cp:coreProperties>
</file>